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nva Sans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4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lize Swanepoel" userId="e6de56b18dba25aa" providerId="LiveId" clId="{C48164F7-6FDE-4865-9157-A5FF6E23B5CC}"/>
    <pc:docChg chg="modSld">
      <pc:chgData name="Marelize Swanepoel" userId="e6de56b18dba25aa" providerId="LiveId" clId="{C48164F7-6FDE-4865-9157-A5FF6E23B5CC}" dt="2025-05-10T11:15:20.826" v="4" actId="14100"/>
      <pc:docMkLst>
        <pc:docMk/>
      </pc:docMkLst>
      <pc:sldChg chg="modSp mod">
        <pc:chgData name="Marelize Swanepoel" userId="e6de56b18dba25aa" providerId="LiveId" clId="{C48164F7-6FDE-4865-9157-A5FF6E23B5CC}" dt="2025-05-10T11:15:20.826" v="4" actId="14100"/>
        <pc:sldMkLst>
          <pc:docMk/>
          <pc:sldMk cId="0" sldId="256"/>
        </pc:sldMkLst>
        <pc:spChg chg="mod">
          <ac:chgData name="Marelize Swanepoel" userId="e6de56b18dba25aa" providerId="LiveId" clId="{C48164F7-6FDE-4865-9157-A5FF6E23B5CC}" dt="2025-05-10T11:15:20.826" v="4" actId="14100"/>
          <ac:spMkLst>
            <pc:docMk/>
            <pc:sldMk cId="0" sldId="256"/>
            <ac:spMk id="5" creationId="{00000000-0000-0000-0000-000000000000}"/>
          </ac:spMkLst>
        </pc:spChg>
      </pc:sldChg>
      <pc:sldChg chg="modSp mod">
        <pc:chgData name="Marelize Swanepoel" userId="e6de56b18dba25aa" providerId="LiveId" clId="{C48164F7-6FDE-4865-9157-A5FF6E23B5CC}" dt="2025-05-10T11:00:34.533" v="2" actId="14100"/>
        <pc:sldMkLst>
          <pc:docMk/>
          <pc:sldMk cId="0" sldId="257"/>
        </pc:sldMkLst>
        <pc:spChg chg="mod">
          <ac:chgData name="Marelize Swanepoel" userId="e6de56b18dba25aa" providerId="LiveId" clId="{C48164F7-6FDE-4865-9157-A5FF6E23B5CC}" dt="2025-05-10T11:00:31.877" v="1" actId="14100"/>
          <ac:spMkLst>
            <pc:docMk/>
            <pc:sldMk cId="0" sldId="257"/>
            <ac:spMk id="20" creationId="{00000000-0000-0000-0000-000000000000}"/>
          </ac:spMkLst>
        </pc:spChg>
        <pc:spChg chg="mod">
          <ac:chgData name="Marelize Swanepoel" userId="e6de56b18dba25aa" providerId="LiveId" clId="{C48164F7-6FDE-4865-9157-A5FF6E23B5CC}" dt="2025-05-10T11:00:34.533" v="2" actId="14100"/>
          <ac:spMkLst>
            <pc:docMk/>
            <pc:sldMk cId="0" sldId="257"/>
            <ac:spMk id="21" creationId="{00000000-0000-0000-0000-000000000000}"/>
          </ac:spMkLst>
        </pc:spChg>
        <pc:spChg chg="mod">
          <ac:chgData name="Marelize Swanepoel" userId="e6de56b18dba25aa" providerId="LiveId" clId="{C48164F7-6FDE-4865-9157-A5FF6E23B5CC}" dt="2025-05-10T11:00:29.661" v="0" actId="14100"/>
          <ac:spMkLst>
            <pc:docMk/>
            <pc:sldMk cId="0" sldId="257"/>
            <ac:spMk id="23" creationId="{00000000-0000-0000-0000-000000000000}"/>
          </ac:spMkLst>
        </pc:spChg>
      </pc:sldChg>
      <pc:sldChg chg="modSp mod">
        <pc:chgData name="Marelize Swanepoel" userId="e6de56b18dba25aa" providerId="LiveId" clId="{C48164F7-6FDE-4865-9157-A5FF6E23B5CC}" dt="2025-05-10T11:00:58.102" v="3" actId="14100"/>
        <pc:sldMkLst>
          <pc:docMk/>
          <pc:sldMk cId="0" sldId="263"/>
        </pc:sldMkLst>
        <pc:spChg chg="mod">
          <ac:chgData name="Marelize Swanepoel" userId="e6de56b18dba25aa" providerId="LiveId" clId="{C48164F7-6FDE-4865-9157-A5FF6E23B5CC}" dt="2025-05-10T11:00:58.102" v="3" actId="14100"/>
          <ac:spMkLst>
            <pc:docMk/>
            <pc:sldMk cId="0" sldId="263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-1055239" y="-369323"/>
            <a:ext cx="19343239" cy="11025646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5300610" y="15557"/>
            <a:ext cx="7315200" cy="1234440"/>
          </a:xfrm>
          <a:custGeom>
            <a:avLst/>
            <a:gdLst/>
            <a:ahLst/>
            <a:cxnLst/>
            <a:rect l="l" t="t" r="r" b="b"/>
            <a:pathLst>
              <a:path w="7315200" h="1234440">
                <a:moveTo>
                  <a:pt x="0" y="0"/>
                </a:moveTo>
                <a:lnTo>
                  <a:pt x="7315200" y="0"/>
                </a:lnTo>
                <a:lnTo>
                  <a:pt x="7315200" y="1234440"/>
                </a:lnTo>
                <a:lnTo>
                  <a:pt x="0" y="12344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f-ZA"/>
          </a:p>
        </p:txBody>
      </p:sp>
      <p:sp>
        <p:nvSpPr>
          <p:cNvPr id="4" name="Freeform 4"/>
          <p:cNvSpPr/>
          <p:nvPr/>
        </p:nvSpPr>
        <p:spPr>
          <a:xfrm>
            <a:off x="5515216" y="6434207"/>
            <a:ext cx="13600399" cy="4080120"/>
          </a:xfrm>
          <a:custGeom>
            <a:avLst/>
            <a:gdLst/>
            <a:ahLst/>
            <a:cxnLst/>
            <a:rect l="l" t="t" r="r" b="b"/>
            <a:pathLst>
              <a:path w="13600399" h="4080120">
                <a:moveTo>
                  <a:pt x="0" y="0"/>
                </a:moveTo>
                <a:lnTo>
                  <a:pt x="13600399" y="0"/>
                </a:lnTo>
                <a:lnTo>
                  <a:pt x="13600399" y="4080119"/>
                </a:lnTo>
                <a:lnTo>
                  <a:pt x="0" y="40801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f-ZA"/>
          </a:p>
        </p:txBody>
      </p:sp>
      <p:sp>
        <p:nvSpPr>
          <p:cNvPr id="5" name="TextBox 5"/>
          <p:cNvSpPr txBox="1"/>
          <p:nvPr/>
        </p:nvSpPr>
        <p:spPr>
          <a:xfrm>
            <a:off x="8915400" y="7227573"/>
            <a:ext cx="6611370" cy="1246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78"/>
              </a:lnSpc>
            </a:pPr>
            <a:r>
              <a:rPr lang="en-US" sz="7342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MY VRIENDE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15216" y="141605"/>
            <a:ext cx="725756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Letterkunde: Gedig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91491" y="8538086"/>
            <a:ext cx="5358665" cy="720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0"/>
              </a:lnSpc>
            </a:pPr>
            <a:r>
              <a:rPr lang="en-US" sz="422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Johan van Eeden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1905" y="9536302"/>
            <a:ext cx="7158335" cy="58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3"/>
              </a:lnSpc>
            </a:pPr>
            <a:r>
              <a:rPr lang="en-US" sz="3402" b="1">
                <a:solidFill>
                  <a:srgbClr val="80808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Goed, beter ... Afrikaans Bladsy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03037" y="1427703"/>
            <a:ext cx="7959268" cy="5986654"/>
          </a:xfrm>
          <a:custGeom>
            <a:avLst/>
            <a:gdLst/>
            <a:ahLst/>
            <a:cxnLst/>
            <a:rect l="l" t="t" r="r" b="b"/>
            <a:pathLst>
              <a:path w="7959268" h="5986654">
                <a:moveTo>
                  <a:pt x="0" y="0"/>
                </a:moveTo>
                <a:lnTo>
                  <a:pt x="7959269" y="0"/>
                </a:lnTo>
                <a:lnTo>
                  <a:pt x="7959269" y="5986654"/>
                </a:lnTo>
                <a:lnTo>
                  <a:pt x="0" y="59866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f-ZA"/>
          </a:p>
        </p:txBody>
      </p:sp>
      <p:sp>
        <p:nvSpPr>
          <p:cNvPr id="3" name="Freeform 3"/>
          <p:cNvSpPr/>
          <p:nvPr/>
        </p:nvSpPr>
        <p:spPr>
          <a:xfrm>
            <a:off x="4503037" y="2307716"/>
            <a:ext cx="511244" cy="2162954"/>
          </a:xfrm>
          <a:custGeom>
            <a:avLst/>
            <a:gdLst/>
            <a:ahLst/>
            <a:cxnLst/>
            <a:rect l="l" t="t" r="r" b="b"/>
            <a:pathLst>
              <a:path w="511244" h="2162954">
                <a:moveTo>
                  <a:pt x="0" y="0"/>
                </a:moveTo>
                <a:lnTo>
                  <a:pt x="511244" y="0"/>
                </a:lnTo>
                <a:lnTo>
                  <a:pt x="511244" y="2162954"/>
                </a:lnTo>
                <a:lnTo>
                  <a:pt x="0" y="2162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af-ZA"/>
          </a:p>
        </p:txBody>
      </p:sp>
      <p:sp>
        <p:nvSpPr>
          <p:cNvPr id="4" name="Freeform 4"/>
          <p:cNvSpPr/>
          <p:nvPr/>
        </p:nvSpPr>
        <p:spPr>
          <a:xfrm>
            <a:off x="4575176" y="4798198"/>
            <a:ext cx="541650" cy="2291595"/>
          </a:xfrm>
          <a:custGeom>
            <a:avLst/>
            <a:gdLst/>
            <a:ahLst/>
            <a:cxnLst/>
            <a:rect l="l" t="t" r="r" b="b"/>
            <a:pathLst>
              <a:path w="541650" h="2291595">
                <a:moveTo>
                  <a:pt x="0" y="0"/>
                </a:moveTo>
                <a:lnTo>
                  <a:pt x="541650" y="0"/>
                </a:lnTo>
                <a:lnTo>
                  <a:pt x="541650" y="2291595"/>
                </a:lnTo>
                <a:lnTo>
                  <a:pt x="0" y="22915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af-ZA"/>
          </a:p>
        </p:txBody>
      </p:sp>
      <p:grpSp>
        <p:nvGrpSpPr>
          <p:cNvPr id="5" name="Group 5"/>
          <p:cNvGrpSpPr/>
          <p:nvPr/>
        </p:nvGrpSpPr>
        <p:grpSpPr>
          <a:xfrm>
            <a:off x="2209395" y="3065153"/>
            <a:ext cx="2127041" cy="727061"/>
            <a:chOff x="0" y="0"/>
            <a:chExt cx="2836055" cy="9694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836055" cy="969415"/>
            </a:xfrm>
            <a:custGeom>
              <a:avLst/>
              <a:gdLst/>
              <a:ahLst/>
              <a:cxnLst/>
              <a:rect l="l" t="t" r="r" b="b"/>
              <a:pathLst>
                <a:path w="2836055" h="969415">
                  <a:moveTo>
                    <a:pt x="0" y="0"/>
                  </a:moveTo>
                  <a:lnTo>
                    <a:pt x="2836055" y="0"/>
                  </a:lnTo>
                  <a:lnTo>
                    <a:pt x="2836055" y="969415"/>
                  </a:lnTo>
                  <a:lnTo>
                    <a:pt x="0" y="969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f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294174" y="13489"/>
              <a:ext cx="2343031" cy="757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5"/>
                </a:lnSpc>
              </a:pPr>
              <a:r>
                <a:rPr lang="en-US" sz="3404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Kwatryn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55259" y="5834153"/>
            <a:ext cx="2127041" cy="727061"/>
            <a:chOff x="0" y="0"/>
            <a:chExt cx="2836055" cy="9694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36055" cy="969415"/>
            </a:xfrm>
            <a:custGeom>
              <a:avLst/>
              <a:gdLst/>
              <a:ahLst/>
              <a:cxnLst/>
              <a:rect l="l" t="t" r="r" b="b"/>
              <a:pathLst>
                <a:path w="2836055" h="969415">
                  <a:moveTo>
                    <a:pt x="0" y="0"/>
                  </a:moveTo>
                  <a:lnTo>
                    <a:pt x="2836055" y="0"/>
                  </a:lnTo>
                  <a:lnTo>
                    <a:pt x="2836055" y="969415"/>
                  </a:lnTo>
                  <a:lnTo>
                    <a:pt x="0" y="969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f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94174" y="13489"/>
              <a:ext cx="2343031" cy="757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5"/>
                </a:lnSpc>
              </a:pPr>
              <a:r>
                <a:rPr lang="en-US" sz="3404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Kwatryn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126569" y="2443532"/>
            <a:ext cx="2234047" cy="1927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7"/>
              </a:lnSpc>
            </a:pPr>
            <a:r>
              <a:rPr lang="en-US" sz="3218" b="1">
                <a:solidFill>
                  <a:srgbClr val="CB6CE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</a:t>
            </a:r>
          </a:p>
          <a:p>
            <a:pPr algn="ctr">
              <a:lnSpc>
                <a:spcPts val="3797"/>
              </a:lnSpc>
            </a:pPr>
            <a:r>
              <a:rPr lang="en-US" sz="3218" b="1">
                <a:solidFill>
                  <a:srgbClr val="CB6CE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</a:t>
            </a:r>
          </a:p>
          <a:p>
            <a:pPr algn="ctr">
              <a:lnSpc>
                <a:spcPts val="3797"/>
              </a:lnSpc>
            </a:pPr>
            <a:r>
              <a:rPr lang="en-US" sz="3218" b="1">
                <a:solidFill>
                  <a:srgbClr val="CB6CE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</a:t>
            </a:r>
          </a:p>
          <a:p>
            <a:pPr algn="ctr">
              <a:lnSpc>
                <a:spcPts val="3797"/>
              </a:lnSpc>
            </a:pPr>
            <a:r>
              <a:rPr lang="en-US" sz="3218" b="1">
                <a:solidFill>
                  <a:srgbClr val="CB6CE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3961782" y="3377306"/>
            <a:ext cx="3297518" cy="727061"/>
            <a:chOff x="0" y="0"/>
            <a:chExt cx="4396691" cy="9694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396691" cy="969415"/>
            </a:xfrm>
            <a:custGeom>
              <a:avLst/>
              <a:gdLst/>
              <a:ahLst/>
              <a:cxnLst/>
              <a:rect l="l" t="t" r="r" b="b"/>
              <a:pathLst>
                <a:path w="4396691" h="969415">
                  <a:moveTo>
                    <a:pt x="0" y="0"/>
                  </a:moveTo>
                  <a:lnTo>
                    <a:pt x="4396691" y="0"/>
                  </a:lnTo>
                  <a:lnTo>
                    <a:pt x="4396691" y="969415"/>
                  </a:lnTo>
                  <a:lnTo>
                    <a:pt x="0" y="969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t="-27514" b="-27514"/>
              </a:stretch>
            </a:blipFill>
          </p:spPr>
          <p:txBody>
            <a:bodyPr/>
            <a:lstStyle/>
            <a:p>
              <a:endParaRPr lang="af-Z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56053" y="13489"/>
              <a:ext cx="3632363" cy="7578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5"/>
                </a:lnSpc>
              </a:pPr>
              <a:r>
                <a:rPr lang="en-US" sz="3404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8 versreëls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8909010" y="4408978"/>
            <a:ext cx="902938" cy="3525"/>
          </a:xfrm>
          <a:prstGeom prst="line">
            <a:avLst/>
          </a:prstGeom>
          <a:ln w="85725" cap="flat">
            <a:solidFill>
              <a:srgbClr val="CB6C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f-ZA"/>
          </a:p>
        </p:txBody>
      </p:sp>
      <p:sp>
        <p:nvSpPr>
          <p:cNvPr id="16" name="AutoShape 16"/>
          <p:cNvSpPr/>
          <p:nvPr/>
        </p:nvSpPr>
        <p:spPr>
          <a:xfrm>
            <a:off x="9812116" y="3420168"/>
            <a:ext cx="902938" cy="3525"/>
          </a:xfrm>
          <a:prstGeom prst="line">
            <a:avLst/>
          </a:prstGeom>
          <a:ln w="85725" cap="flat">
            <a:solidFill>
              <a:srgbClr val="CB6C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f-ZA"/>
          </a:p>
        </p:txBody>
      </p:sp>
      <p:sp>
        <p:nvSpPr>
          <p:cNvPr id="17" name="AutoShape 17"/>
          <p:cNvSpPr/>
          <p:nvPr/>
        </p:nvSpPr>
        <p:spPr>
          <a:xfrm>
            <a:off x="10715054" y="6849012"/>
            <a:ext cx="766046" cy="46387"/>
          </a:xfrm>
          <a:prstGeom prst="line">
            <a:avLst/>
          </a:prstGeom>
          <a:ln w="85725" cap="flat">
            <a:solidFill>
              <a:srgbClr val="CB6C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f-ZA"/>
          </a:p>
        </p:txBody>
      </p:sp>
      <p:sp>
        <p:nvSpPr>
          <p:cNvPr id="18" name="AutoShape 18"/>
          <p:cNvSpPr/>
          <p:nvPr/>
        </p:nvSpPr>
        <p:spPr>
          <a:xfrm>
            <a:off x="9948896" y="5923214"/>
            <a:ext cx="629098" cy="638"/>
          </a:xfrm>
          <a:prstGeom prst="line">
            <a:avLst/>
          </a:prstGeom>
          <a:ln w="85725" cap="flat">
            <a:solidFill>
              <a:srgbClr val="CB6CE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af-ZA"/>
          </a:p>
        </p:txBody>
      </p:sp>
      <p:sp>
        <p:nvSpPr>
          <p:cNvPr id="19" name="Freeform 19"/>
          <p:cNvSpPr/>
          <p:nvPr/>
        </p:nvSpPr>
        <p:spPr>
          <a:xfrm>
            <a:off x="13961782" y="5727074"/>
            <a:ext cx="3725485" cy="4251624"/>
          </a:xfrm>
          <a:custGeom>
            <a:avLst/>
            <a:gdLst/>
            <a:ahLst/>
            <a:cxnLst/>
            <a:rect l="l" t="t" r="r" b="b"/>
            <a:pathLst>
              <a:path w="3725485" h="4251624">
                <a:moveTo>
                  <a:pt x="0" y="0"/>
                </a:moveTo>
                <a:lnTo>
                  <a:pt x="3725486" y="0"/>
                </a:lnTo>
                <a:lnTo>
                  <a:pt x="3725486" y="4251624"/>
                </a:lnTo>
                <a:lnTo>
                  <a:pt x="0" y="42516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f-ZA"/>
          </a:p>
        </p:txBody>
      </p:sp>
      <p:sp>
        <p:nvSpPr>
          <p:cNvPr id="20" name="TextBox 20"/>
          <p:cNvSpPr txBox="1"/>
          <p:nvPr/>
        </p:nvSpPr>
        <p:spPr>
          <a:xfrm>
            <a:off x="1981201" y="2357807"/>
            <a:ext cx="2355236" cy="707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8"/>
              </a:lnSpc>
            </a:pPr>
            <a:r>
              <a:rPr lang="en-US" sz="4198" b="1" dirty="0" err="1">
                <a:solidFill>
                  <a:srgbClr val="00BF6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Strofe</a:t>
            </a:r>
            <a:r>
              <a:rPr lang="en-US" sz="4198" b="1" dirty="0">
                <a:solidFill>
                  <a:srgbClr val="00BF6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009772" y="5123289"/>
            <a:ext cx="2355236" cy="707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8"/>
              </a:lnSpc>
            </a:pPr>
            <a:r>
              <a:rPr lang="en-US" sz="4198" b="1" dirty="0" err="1">
                <a:solidFill>
                  <a:srgbClr val="00BF6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Strofe</a:t>
            </a:r>
            <a:r>
              <a:rPr lang="en-US" sz="4198" b="1" dirty="0">
                <a:solidFill>
                  <a:srgbClr val="00BF6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789226" y="1038225"/>
            <a:ext cx="3898041" cy="1138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797" b="1">
                <a:solidFill>
                  <a:srgbClr val="CB6CE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Gebroke rymskema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173200" y="2480383"/>
            <a:ext cx="2712155" cy="707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8"/>
              </a:lnSpc>
            </a:pPr>
            <a:r>
              <a:rPr lang="en-US" sz="4198" b="1" dirty="0">
                <a:solidFill>
                  <a:srgbClr val="00BF6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 </a:t>
            </a:r>
            <a:r>
              <a:rPr lang="en-US" sz="4198" b="1" dirty="0" err="1">
                <a:solidFill>
                  <a:srgbClr val="00BF6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strofes</a:t>
            </a:r>
            <a:endParaRPr lang="en-US" sz="4198" b="1" dirty="0">
              <a:solidFill>
                <a:srgbClr val="00BF63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636388" y="4921216"/>
            <a:ext cx="2234047" cy="1927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7"/>
              </a:lnSpc>
            </a:pPr>
            <a:r>
              <a:rPr lang="en-US" sz="3218" b="1">
                <a:solidFill>
                  <a:srgbClr val="CB6CE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</a:t>
            </a:r>
          </a:p>
          <a:p>
            <a:pPr algn="ctr">
              <a:lnSpc>
                <a:spcPts val="3797"/>
              </a:lnSpc>
            </a:pPr>
            <a:r>
              <a:rPr lang="en-US" sz="3218" b="1">
                <a:solidFill>
                  <a:srgbClr val="CB6CE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</a:t>
            </a:r>
          </a:p>
          <a:p>
            <a:pPr algn="ctr">
              <a:lnSpc>
                <a:spcPts val="3797"/>
              </a:lnSpc>
            </a:pPr>
            <a:r>
              <a:rPr lang="en-US" sz="3218" b="1">
                <a:solidFill>
                  <a:srgbClr val="CB6CE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</a:t>
            </a:r>
          </a:p>
          <a:p>
            <a:pPr algn="ctr">
              <a:lnSpc>
                <a:spcPts val="3797"/>
              </a:lnSpc>
            </a:pPr>
            <a:r>
              <a:rPr lang="en-US" sz="3218" b="1">
                <a:solidFill>
                  <a:srgbClr val="CB6CE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413529" y="8658860"/>
            <a:ext cx="1706761" cy="754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9"/>
              </a:lnSpc>
            </a:pPr>
            <a:r>
              <a:rPr lang="en-US" sz="4421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Digter</a:t>
            </a:r>
          </a:p>
        </p:txBody>
      </p:sp>
      <p:sp>
        <p:nvSpPr>
          <p:cNvPr id="26" name="AutoShape 26"/>
          <p:cNvSpPr/>
          <p:nvPr/>
        </p:nvSpPr>
        <p:spPr>
          <a:xfrm flipV="1">
            <a:off x="10266910" y="7414357"/>
            <a:ext cx="448144" cy="133022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af-Z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4717" y="6677567"/>
            <a:ext cx="511284" cy="851351"/>
            <a:chOff x="0" y="0"/>
            <a:chExt cx="134659" cy="224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659" cy="224224"/>
            </a:xfrm>
            <a:custGeom>
              <a:avLst/>
              <a:gdLst/>
              <a:ahLst/>
              <a:cxnLst/>
              <a:rect l="l" t="t" r="r" b="b"/>
              <a:pathLst>
                <a:path w="134659" h="224224">
                  <a:moveTo>
                    <a:pt x="0" y="0"/>
                  </a:moveTo>
                  <a:lnTo>
                    <a:pt x="134659" y="0"/>
                  </a:lnTo>
                  <a:lnTo>
                    <a:pt x="134659" y="224224"/>
                  </a:lnTo>
                  <a:lnTo>
                    <a:pt x="0" y="224224"/>
                  </a:ln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af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4659" cy="262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57336" y="2956973"/>
            <a:ext cx="7352333" cy="1064041"/>
            <a:chOff x="0" y="0"/>
            <a:chExt cx="1936417" cy="2802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6417" cy="280241"/>
            </a:xfrm>
            <a:custGeom>
              <a:avLst/>
              <a:gdLst/>
              <a:ahLst/>
              <a:cxnLst/>
              <a:rect l="l" t="t" r="r" b="b"/>
              <a:pathLst>
                <a:path w="1936417" h="280241">
                  <a:moveTo>
                    <a:pt x="53702" y="0"/>
                  </a:moveTo>
                  <a:lnTo>
                    <a:pt x="1882715" y="0"/>
                  </a:lnTo>
                  <a:cubicBezTo>
                    <a:pt x="1912374" y="0"/>
                    <a:pt x="1936417" y="24043"/>
                    <a:pt x="1936417" y="53702"/>
                  </a:cubicBezTo>
                  <a:lnTo>
                    <a:pt x="1936417" y="226539"/>
                  </a:lnTo>
                  <a:cubicBezTo>
                    <a:pt x="1936417" y="240782"/>
                    <a:pt x="1930759" y="254441"/>
                    <a:pt x="1920688" y="264512"/>
                  </a:cubicBezTo>
                  <a:cubicBezTo>
                    <a:pt x="1910617" y="274583"/>
                    <a:pt x="1896957" y="280241"/>
                    <a:pt x="1882715" y="280241"/>
                  </a:cubicBezTo>
                  <a:lnTo>
                    <a:pt x="53702" y="280241"/>
                  </a:lnTo>
                  <a:cubicBezTo>
                    <a:pt x="39460" y="280241"/>
                    <a:pt x="25800" y="274583"/>
                    <a:pt x="15729" y="264512"/>
                  </a:cubicBezTo>
                  <a:cubicBezTo>
                    <a:pt x="5658" y="254441"/>
                    <a:pt x="0" y="240782"/>
                    <a:pt x="0" y="226539"/>
                  </a:cubicBezTo>
                  <a:lnTo>
                    <a:pt x="0" y="53702"/>
                  </a:lnTo>
                  <a:cubicBezTo>
                    <a:pt x="0" y="24043"/>
                    <a:pt x="24043" y="0"/>
                    <a:pt x="53702" y="0"/>
                  </a:cubicBezTo>
                  <a:close/>
                </a:path>
              </a:pathLst>
            </a:custGeom>
            <a:solidFill>
              <a:srgbClr val="FF66C4"/>
            </a:solidFill>
          </p:spPr>
          <p:txBody>
            <a:bodyPr/>
            <a:lstStyle/>
            <a:p>
              <a:endParaRPr lang="af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36417" cy="3183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57336" y="3169663"/>
            <a:ext cx="1077381" cy="851351"/>
            <a:chOff x="0" y="0"/>
            <a:chExt cx="283755" cy="2242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3755" cy="224224"/>
            </a:xfrm>
            <a:custGeom>
              <a:avLst/>
              <a:gdLst/>
              <a:ahLst/>
              <a:cxnLst/>
              <a:rect l="l" t="t" r="r" b="b"/>
              <a:pathLst>
                <a:path w="283755" h="224224">
                  <a:moveTo>
                    <a:pt x="0" y="0"/>
                  </a:moveTo>
                  <a:lnTo>
                    <a:pt x="283755" y="0"/>
                  </a:lnTo>
                  <a:lnTo>
                    <a:pt x="283755" y="224224"/>
                  </a:lnTo>
                  <a:lnTo>
                    <a:pt x="0" y="224224"/>
                  </a:ln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af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83755" cy="262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87986" y="1028700"/>
            <a:ext cx="5284702" cy="851351"/>
            <a:chOff x="0" y="0"/>
            <a:chExt cx="1391856" cy="2242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91856" cy="224224"/>
            </a:xfrm>
            <a:custGeom>
              <a:avLst/>
              <a:gdLst/>
              <a:ahLst/>
              <a:cxnLst/>
              <a:rect l="l" t="t" r="r" b="b"/>
              <a:pathLst>
                <a:path w="1391856" h="224224">
                  <a:moveTo>
                    <a:pt x="0" y="0"/>
                  </a:moveTo>
                  <a:lnTo>
                    <a:pt x="1391856" y="0"/>
                  </a:lnTo>
                  <a:lnTo>
                    <a:pt x="1391856" y="224224"/>
                  </a:lnTo>
                  <a:lnTo>
                    <a:pt x="0" y="224224"/>
                  </a:ln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af-Z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391856" cy="281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99"/>
                </a:lnSpc>
                <a:spcBef>
                  <a:spcPct val="0"/>
                </a:spcBef>
              </a:pPr>
              <a:r>
                <a:rPr lang="en-US" sz="3499" b="1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Eerstepersoonspreker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782656" y="349247"/>
            <a:ext cx="3476644" cy="1225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1"/>
              </a:lnSpc>
            </a:pPr>
            <a:r>
              <a:rPr lang="en-US" sz="7172" b="1">
                <a:solidFill>
                  <a:srgbClr val="00BF6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Strofe 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26629" y="2236763"/>
            <a:ext cx="5094349" cy="93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61"/>
              </a:lnSpc>
            </a:pPr>
            <a:r>
              <a:rPr lang="en-US" sz="5543" b="1">
                <a:solidFill>
                  <a:srgbClr val="FF66C4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METAFOOR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55888" y="3931663"/>
            <a:ext cx="4239762" cy="708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0"/>
              </a:lnSpc>
              <a:spcBef>
                <a:spcPct val="0"/>
              </a:spcBef>
            </a:pPr>
            <a:r>
              <a:rPr lang="en-US" sz="4712" b="1">
                <a:solidFill>
                  <a:srgbClr val="5E17E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Alliterasie: v+s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80698" y="7002575"/>
            <a:ext cx="5492532" cy="225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3"/>
              </a:lnSpc>
              <a:spcBef>
                <a:spcPct val="0"/>
              </a:spcBef>
            </a:pPr>
            <a:r>
              <a:rPr lang="en-US" sz="3731" b="1">
                <a:solidFill>
                  <a:srgbClr val="0CC0D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Enjambement: Een versreël wat oorgaan na ‘n ander sonder die gebruik van leestekens.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54533" y="2712463"/>
            <a:ext cx="7755434" cy="466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24"/>
              </a:lnSpc>
            </a:pPr>
            <a:r>
              <a:rPr lang="en-US" sz="4018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  <a:r>
              <a:rPr lang="en-US" sz="401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My </a:t>
            </a:r>
            <a:r>
              <a:rPr lang="en-US" sz="4018" b="1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</a:t>
            </a:r>
            <a:r>
              <a:rPr lang="en-US" sz="401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riende is ‘n </a:t>
            </a:r>
            <a:r>
              <a:rPr lang="en-US" sz="4018" b="1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</a:t>
            </a:r>
            <a:r>
              <a:rPr lang="en-US" sz="401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eilige hawe</a:t>
            </a:r>
          </a:p>
          <a:p>
            <a:pPr algn="l">
              <a:lnSpc>
                <a:spcPts val="9524"/>
              </a:lnSpc>
            </a:pPr>
            <a:r>
              <a:rPr lang="en-US" sz="4018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</a:t>
            </a:r>
            <a:r>
              <a:rPr lang="en-US" sz="401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vir wanneer die </a:t>
            </a:r>
            <a:r>
              <a:rPr lang="en-US" sz="4018" b="1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</a:t>
            </a:r>
            <a:r>
              <a:rPr lang="en-US" sz="401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torms </a:t>
            </a:r>
            <a:r>
              <a:rPr lang="en-US" sz="4018" b="1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</a:t>
            </a:r>
            <a:r>
              <a:rPr lang="en-US" sz="401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laan</a:t>
            </a:r>
          </a:p>
          <a:p>
            <a:pPr algn="l">
              <a:lnSpc>
                <a:spcPts val="9524"/>
              </a:lnSpc>
            </a:pPr>
            <a:r>
              <a:rPr lang="en-US" sz="4018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  <a:r>
              <a:rPr lang="en-US" sz="401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wanneer alles te veel raak</a:t>
            </a:r>
          </a:p>
          <a:p>
            <a:pPr algn="l">
              <a:lnSpc>
                <a:spcPts val="9524"/>
              </a:lnSpc>
            </a:pPr>
            <a:r>
              <a:rPr lang="en-US" sz="4018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</a:t>
            </a:r>
            <a:r>
              <a:rPr lang="en-US" sz="401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en ek nie kan bly staan.</a:t>
            </a:r>
          </a:p>
        </p:txBody>
      </p:sp>
      <p:sp>
        <p:nvSpPr>
          <p:cNvPr id="19" name="AutoShape 19"/>
          <p:cNvSpPr/>
          <p:nvPr/>
        </p:nvSpPr>
        <p:spPr>
          <a:xfrm flipV="1">
            <a:off x="9609669" y="2795080"/>
            <a:ext cx="1121242" cy="693913"/>
          </a:xfrm>
          <a:prstGeom prst="line">
            <a:avLst/>
          </a:prstGeom>
          <a:ln w="152400" cap="flat">
            <a:solidFill>
              <a:srgbClr val="FF66C4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af-ZA"/>
          </a:p>
        </p:txBody>
      </p:sp>
      <p:sp>
        <p:nvSpPr>
          <p:cNvPr id="20" name="AutoShape 20"/>
          <p:cNvSpPr/>
          <p:nvPr/>
        </p:nvSpPr>
        <p:spPr>
          <a:xfrm flipH="1" flipV="1">
            <a:off x="7310386" y="3922138"/>
            <a:ext cx="3145502" cy="359038"/>
          </a:xfrm>
          <a:prstGeom prst="line">
            <a:avLst/>
          </a:prstGeom>
          <a:ln w="85725" cap="flat">
            <a:solidFill>
              <a:srgbClr val="5E17EB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af-ZA"/>
          </a:p>
        </p:txBody>
      </p:sp>
      <p:sp>
        <p:nvSpPr>
          <p:cNvPr id="21" name="AutoShape 21"/>
          <p:cNvSpPr/>
          <p:nvPr/>
        </p:nvSpPr>
        <p:spPr>
          <a:xfrm flipH="1">
            <a:off x="8151996" y="4281176"/>
            <a:ext cx="2303892" cy="0"/>
          </a:xfrm>
          <a:prstGeom prst="line">
            <a:avLst/>
          </a:prstGeom>
          <a:ln w="85725" cap="flat">
            <a:solidFill>
              <a:srgbClr val="5E17EB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af-Z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98137" y="2966776"/>
            <a:ext cx="511284" cy="851351"/>
            <a:chOff x="0" y="0"/>
            <a:chExt cx="134659" cy="224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659" cy="224224"/>
            </a:xfrm>
            <a:custGeom>
              <a:avLst/>
              <a:gdLst/>
              <a:ahLst/>
              <a:cxnLst/>
              <a:rect l="l" t="t" r="r" b="b"/>
              <a:pathLst>
                <a:path w="134659" h="224224">
                  <a:moveTo>
                    <a:pt x="0" y="0"/>
                  </a:moveTo>
                  <a:lnTo>
                    <a:pt x="134659" y="0"/>
                  </a:lnTo>
                  <a:lnTo>
                    <a:pt x="134659" y="224224"/>
                  </a:lnTo>
                  <a:lnTo>
                    <a:pt x="0" y="224224"/>
                  </a:ln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af-Z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4659" cy="262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34717" y="4292149"/>
            <a:ext cx="766547" cy="851351"/>
            <a:chOff x="0" y="0"/>
            <a:chExt cx="201889" cy="2242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889" cy="224224"/>
            </a:xfrm>
            <a:custGeom>
              <a:avLst/>
              <a:gdLst/>
              <a:ahLst/>
              <a:cxnLst/>
              <a:rect l="l" t="t" r="r" b="b"/>
              <a:pathLst>
                <a:path w="201889" h="224224">
                  <a:moveTo>
                    <a:pt x="0" y="0"/>
                  </a:moveTo>
                  <a:lnTo>
                    <a:pt x="201889" y="0"/>
                  </a:lnTo>
                  <a:lnTo>
                    <a:pt x="201889" y="224224"/>
                  </a:lnTo>
                  <a:lnTo>
                    <a:pt x="0" y="224224"/>
                  </a:ln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af-Z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1889" cy="262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38434" y="5491127"/>
            <a:ext cx="766547" cy="851351"/>
            <a:chOff x="0" y="0"/>
            <a:chExt cx="201889" cy="2242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1889" cy="224224"/>
            </a:xfrm>
            <a:custGeom>
              <a:avLst/>
              <a:gdLst/>
              <a:ahLst/>
              <a:cxnLst/>
              <a:rect l="l" t="t" r="r" b="b"/>
              <a:pathLst>
                <a:path w="201889" h="224224">
                  <a:moveTo>
                    <a:pt x="0" y="0"/>
                  </a:moveTo>
                  <a:lnTo>
                    <a:pt x="201889" y="0"/>
                  </a:lnTo>
                  <a:lnTo>
                    <a:pt x="201889" y="224224"/>
                  </a:lnTo>
                  <a:lnTo>
                    <a:pt x="0" y="224224"/>
                  </a:ln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af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1889" cy="262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53779" y="5491127"/>
            <a:ext cx="766547" cy="851351"/>
            <a:chOff x="0" y="0"/>
            <a:chExt cx="201889" cy="2242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1889" cy="224224"/>
            </a:xfrm>
            <a:custGeom>
              <a:avLst/>
              <a:gdLst/>
              <a:ahLst/>
              <a:cxnLst/>
              <a:rect l="l" t="t" r="r" b="b"/>
              <a:pathLst>
                <a:path w="201889" h="224224">
                  <a:moveTo>
                    <a:pt x="0" y="0"/>
                  </a:moveTo>
                  <a:lnTo>
                    <a:pt x="201889" y="0"/>
                  </a:lnTo>
                  <a:lnTo>
                    <a:pt x="201889" y="224224"/>
                  </a:lnTo>
                  <a:lnTo>
                    <a:pt x="0" y="224224"/>
                  </a:lnTo>
                  <a:close/>
                </a:path>
              </a:pathLst>
            </a:custGeom>
            <a:solidFill>
              <a:srgbClr val="FDB911"/>
            </a:solidFill>
          </p:spPr>
          <p:txBody>
            <a:bodyPr/>
            <a:lstStyle/>
            <a:p>
              <a:endParaRPr lang="af-Z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01889" cy="262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854533" y="2712463"/>
            <a:ext cx="8760172" cy="4660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24"/>
              </a:lnSpc>
            </a:pPr>
            <a:r>
              <a:rPr lang="en-US" sz="4018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</a:t>
            </a:r>
            <a:r>
              <a:rPr lang="en-US" sz="401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Daarom is ek dankbaar</a:t>
            </a:r>
          </a:p>
          <a:p>
            <a:pPr algn="l">
              <a:lnSpc>
                <a:spcPts val="9524"/>
              </a:lnSpc>
            </a:pPr>
            <a:r>
              <a:rPr lang="en-US" sz="4018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</a:t>
            </a:r>
            <a:r>
              <a:rPr lang="en-US" sz="401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vir my vriende, foute en al.</a:t>
            </a:r>
          </a:p>
          <a:p>
            <a:pPr algn="l">
              <a:lnSpc>
                <a:spcPts val="9524"/>
              </a:lnSpc>
            </a:pPr>
            <a:r>
              <a:rPr lang="en-US" sz="4018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</a:t>
            </a:r>
            <a:r>
              <a:rPr lang="en-US" sz="401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Ek hoop dat ek ook een kan wees</a:t>
            </a:r>
          </a:p>
          <a:p>
            <a:pPr algn="l">
              <a:lnSpc>
                <a:spcPts val="9524"/>
              </a:lnSpc>
            </a:pPr>
            <a:r>
              <a:rPr lang="en-US" sz="4018" b="1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8</a:t>
            </a:r>
            <a:r>
              <a:rPr lang="en-US" sz="4018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om te help wanneer ‘n ander val.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609291" y="7914395"/>
            <a:ext cx="8038203" cy="2141627"/>
            <a:chOff x="0" y="0"/>
            <a:chExt cx="2117057" cy="5640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17057" cy="564050"/>
            </a:xfrm>
            <a:custGeom>
              <a:avLst/>
              <a:gdLst/>
              <a:ahLst/>
              <a:cxnLst/>
              <a:rect l="l" t="t" r="r" b="b"/>
              <a:pathLst>
                <a:path w="2117057" h="564050">
                  <a:moveTo>
                    <a:pt x="49120" y="0"/>
                  </a:moveTo>
                  <a:lnTo>
                    <a:pt x="2067937" y="0"/>
                  </a:lnTo>
                  <a:cubicBezTo>
                    <a:pt x="2095066" y="0"/>
                    <a:pt x="2117057" y="21992"/>
                    <a:pt x="2117057" y="49120"/>
                  </a:cubicBezTo>
                  <a:lnTo>
                    <a:pt x="2117057" y="514930"/>
                  </a:lnTo>
                  <a:cubicBezTo>
                    <a:pt x="2117057" y="542058"/>
                    <a:pt x="2095066" y="564050"/>
                    <a:pt x="2067937" y="564050"/>
                  </a:cubicBezTo>
                  <a:lnTo>
                    <a:pt x="49120" y="564050"/>
                  </a:lnTo>
                  <a:cubicBezTo>
                    <a:pt x="21992" y="564050"/>
                    <a:pt x="0" y="542058"/>
                    <a:pt x="0" y="514930"/>
                  </a:cubicBezTo>
                  <a:lnTo>
                    <a:pt x="0" y="49120"/>
                  </a:lnTo>
                  <a:cubicBezTo>
                    <a:pt x="0" y="21992"/>
                    <a:pt x="21992" y="0"/>
                    <a:pt x="49120" y="0"/>
                  </a:cubicBez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af-Z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2117057" cy="6307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</a:pPr>
              <a:r>
                <a:rPr lang="en-US" sz="369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LES: Vriende is daar om jou te help al is hulle nie perfek nie.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768861" y="349247"/>
            <a:ext cx="3504234" cy="1225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41"/>
              </a:lnSpc>
            </a:pPr>
            <a:r>
              <a:rPr lang="en-US" sz="7172" b="1">
                <a:solidFill>
                  <a:srgbClr val="00BF63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Strofe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812256"/>
            <a:ext cx="15581882" cy="6951917"/>
          </a:xfrm>
          <a:custGeom>
            <a:avLst/>
            <a:gdLst/>
            <a:ahLst/>
            <a:cxnLst/>
            <a:rect l="l" t="t" r="r" b="b"/>
            <a:pathLst>
              <a:path w="15581882" h="6951917">
                <a:moveTo>
                  <a:pt x="0" y="0"/>
                </a:moveTo>
                <a:lnTo>
                  <a:pt x="15581882" y="0"/>
                </a:lnTo>
                <a:lnTo>
                  <a:pt x="15581882" y="6951916"/>
                </a:lnTo>
                <a:lnTo>
                  <a:pt x="0" y="6951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f-ZA"/>
          </a:p>
        </p:txBody>
      </p:sp>
      <p:sp>
        <p:nvSpPr>
          <p:cNvPr id="3" name="TextBox 3"/>
          <p:cNvSpPr txBox="1"/>
          <p:nvPr/>
        </p:nvSpPr>
        <p:spPr>
          <a:xfrm>
            <a:off x="1028700" y="214844"/>
            <a:ext cx="8003284" cy="813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6"/>
              </a:lnSpc>
            </a:pPr>
            <a:r>
              <a:rPr lang="en-US" sz="471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Kom ons lees deur die vrae: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6505" y="687145"/>
            <a:ext cx="15034990" cy="8912709"/>
          </a:xfrm>
          <a:custGeom>
            <a:avLst/>
            <a:gdLst/>
            <a:ahLst/>
            <a:cxnLst/>
            <a:rect l="l" t="t" r="r" b="b"/>
            <a:pathLst>
              <a:path w="15034990" h="8912709">
                <a:moveTo>
                  <a:pt x="0" y="0"/>
                </a:moveTo>
                <a:lnTo>
                  <a:pt x="15034990" y="0"/>
                </a:lnTo>
                <a:lnTo>
                  <a:pt x="15034990" y="8912710"/>
                </a:lnTo>
                <a:lnTo>
                  <a:pt x="0" y="89127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f-Z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23440" y="359856"/>
            <a:ext cx="12041121" cy="6396845"/>
          </a:xfrm>
          <a:custGeom>
            <a:avLst/>
            <a:gdLst/>
            <a:ahLst/>
            <a:cxnLst/>
            <a:rect l="l" t="t" r="r" b="b"/>
            <a:pathLst>
              <a:path w="12041121" h="6396845">
                <a:moveTo>
                  <a:pt x="0" y="0"/>
                </a:moveTo>
                <a:lnTo>
                  <a:pt x="12041120" y="0"/>
                </a:lnTo>
                <a:lnTo>
                  <a:pt x="12041120" y="6396846"/>
                </a:lnTo>
                <a:lnTo>
                  <a:pt x="0" y="63968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f-ZA"/>
          </a:p>
        </p:txBody>
      </p:sp>
      <p:sp>
        <p:nvSpPr>
          <p:cNvPr id="3" name="TextBox 3"/>
          <p:cNvSpPr txBox="1"/>
          <p:nvPr/>
        </p:nvSpPr>
        <p:spPr>
          <a:xfrm>
            <a:off x="1028700" y="7431302"/>
            <a:ext cx="16230600" cy="1297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5"/>
              </a:lnSpc>
            </a:pPr>
            <a:r>
              <a:rPr lang="en-US" sz="7611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Beantwoord die vrae in jou boek.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14844"/>
            <a:ext cx="6057900" cy="813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6"/>
              </a:lnSpc>
            </a:pPr>
            <a:r>
              <a:rPr lang="en-US" sz="471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MEMORANDUM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1812256"/>
            <a:ext cx="16884529" cy="7533098"/>
          </a:xfrm>
          <a:custGeom>
            <a:avLst/>
            <a:gdLst/>
            <a:ahLst/>
            <a:cxnLst/>
            <a:rect l="l" t="t" r="r" b="b"/>
            <a:pathLst>
              <a:path w="16884529" h="7533098">
                <a:moveTo>
                  <a:pt x="0" y="0"/>
                </a:moveTo>
                <a:lnTo>
                  <a:pt x="16884529" y="0"/>
                </a:lnTo>
                <a:lnTo>
                  <a:pt x="16884529" y="7533097"/>
                </a:lnTo>
                <a:lnTo>
                  <a:pt x="0" y="7533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f-ZA"/>
          </a:p>
        </p:txBody>
      </p:sp>
      <p:sp>
        <p:nvSpPr>
          <p:cNvPr id="4" name="TextBox 4"/>
          <p:cNvSpPr txBox="1"/>
          <p:nvPr/>
        </p:nvSpPr>
        <p:spPr>
          <a:xfrm>
            <a:off x="2109208" y="2614335"/>
            <a:ext cx="9945047" cy="71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5E17E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Johan van Eeden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09208" y="4441230"/>
            <a:ext cx="14571216" cy="71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5E17E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“veilig”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09208" y="6456333"/>
            <a:ext cx="15804021" cy="1304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5"/>
              </a:lnSpc>
            </a:pPr>
            <a:r>
              <a:rPr lang="en-US" sz="3768" b="1">
                <a:solidFill>
                  <a:srgbClr val="5E17E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Na tye wanneer dit dalk nie so goed gaan nie. Probleme ondervind, ens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09208" y="8298506"/>
            <a:ext cx="13883794" cy="145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5E17E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Hy voel asof hy gaan omval.</a:t>
            </a:r>
          </a:p>
          <a:p>
            <a:pPr algn="l">
              <a:lnSpc>
                <a:spcPts val="5880"/>
              </a:lnSpc>
            </a:pPr>
            <a:endParaRPr lang="en-US" sz="4200" b="1">
              <a:solidFill>
                <a:srgbClr val="5E17EB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84103"/>
            <a:ext cx="15632795" cy="9267086"/>
          </a:xfrm>
          <a:custGeom>
            <a:avLst/>
            <a:gdLst/>
            <a:ahLst/>
            <a:cxnLst/>
            <a:rect l="l" t="t" r="r" b="b"/>
            <a:pathLst>
              <a:path w="15632795" h="9267086">
                <a:moveTo>
                  <a:pt x="0" y="0"/>
                </a:moveTo>
                <a:lnTo>
                  <a:pt x="15632795" y="0"/>
                </a:lnTo>
                <a:lnTo>
                  <a:pt x="15632795" y="9267086"/>
                </a:lnTo>
                <a:lnTo>
                  <a:pt x="0" y="92670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af-ZA"/>
          </a:p>
        </p:txBody>
      </p:sp>
      <p:sp>
        <p:nvSpPr>
          <p:cNvPr id="3" name="TextBox 3"/>
          <p:cNvSpPr txBox="1"/>
          <p:nvPr/>
        </p:nvSpPr>
        <p:spPr>
          <a:xfrm>
            <a:off x="1903201" y="1291477"/>
            <a:ext cx="13883794" cy="71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5E17E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“dankbaar”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03201" y="3679973"/>
            <a:ext cx="13883794" cy="712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5E17E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Onwaar. “vir my vriende, foute en al”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03201" y="5499616"/>
            <a:ext cx="13883794" cy="2198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5E17E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Hy sal ook ‘n goeie vriend vir hulle wil wees. Hy sal hulle ook eendag wil help.</a:t>
            </a:r>
          </a:p>
          <a:p>
            <a:pPr algn="l">
              <a:lnSpc>
                <a:spcPts val="5880"/>
              </a:lnSpc>
            </a:pPr>
            <a:endParaRPr lang="en-US" sz="4200" b="1">
              <a:solidFill>
                <a:srgbClr val="5E17EB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03201" y="8194042"/>
            <a:ext cx="14450408" cy="1860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5"/>
              </a:lnSpc>
            </a:pPr>
            <a:r>
              <a:rPr lang="en-US" sz="3568" b="1">
                <a:solidFill>
                  <a:srgbClr val="5E17E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“Daarom is ek dankbaar / vir my vriende, foute en al.” of  “Ek hoop dat ek ook een kan wees / om te help wanneer ‘n ander val.”</a:t>
            </a:r>
          </a:p>
          <a:p>
            <a:pPr algn="l">
              <a:lnSpc>
                <a:spcPts val="4995"/>
              </a:lnSpc>
            </a:pPr>
            <a:endParaRPr lang="en-US" sz="3568" b="1">
              <a:solidFill>
                <a:srgbClr val="5E17EB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Custom</PresentationFormat>
  <Paragraphs>46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Canva Sans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Graad 9 gedig: MY VRIENDE</dc:title>
  <cp:lastModifiedBy>Marelize Swanepoel</cp:lastModifiedBy>
  <cp:revision>1</cp:revision>
  <dcterms:created xsi:type="dcterms:W3CDTF">2006-08-16T00:00:00Z</dcterms:created>
  <dcterms:modified xsi:type="dcterms:W3CDTF">2025-05-10T11:15:31Z</dcterms:modified>
  <dc:identifier>DAGgsF5qjQw</dc:identifier>
</cp:coreProperties>
</file>